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2420889"/>
            <a:ext cx="87849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Harrington" pitchFamily="82" charset="0"/>
              </a:rPr>
              <a:t>ANOTHER </a:t>
            </a:r>
            <a:r>
              <a:rPr lang="en-IN" dirty="0">
                <a:latin typeface="Harrington" pitchFamily="82" charset="0"/>
              </a:rPr>
              <a:t>MILESTONE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Harrington" pitchFamily="82" charset="0"/>
              </a:rPr>
              <a:t>A NEW BEGINNING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58" name="Picture 34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863" y="2515057"/>
            <a:ext cx="1738274" cy="182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80521"/>
          </a:xfrm>
        </p:spPr>
        <p:txBody>
          <a:bodyPr>
            <a:normAutofit/>
          </a:bodyPr>
          <a:lstStyle/>
          <a:p>
            <a:r>
              <a:rPr lang="en-IN" dirty="0" smtClean="0"/>
              <a:t>On </a:t>
            </a:r>
            <a:r>
              <a:rPr lang="en-IN" dirty="0" smtClean="0"/>
              <a:t>3</a:t>
            </a:r>
            <a:r>
              <a:rPr lang="en-IN" baseline="30000" dirty="0" smtClean="0"/>
              <a:t>rd</a:t>
            </a:r>
            <a:r>
              <a:rPr lang="en-IN" dirty="0" smtClean="0"/>
              <a:t> April 2016, </a:t>
            </a:r>
            <a:r>
              <a:rPr lang="en-IN" dirty="0" smtClean="0"/>
              <a:t>Sankalp-A Pledge to Change </a:t>
            </a:r>
            <a:r>
              <a:rPr lang="en-IN" dirty="0" smtClean="0"/>
              <a:t>recei</a:t>
            </a:r>
            <a:r>
              <a:rPr lang="en-IN" dirty="0" smtClean="0"/>
              <a:t>ved assistance for sponsoring tribal children enrolled at its </a:t>
            </a:r>
            <a:r>
              <a:rPr lang="en-IN" dirty="0" err="1" smtClean="0"/>
              <a:t>Birsanagar</a:t>
            </a:r>
            <a:r>
              <a:rPr lang="en-IN" dirty="0" smtClean="0"/>
              <a:t> Centre</a:t>
            </a:r>
          </a:p>
          <a:p>
            <a:r>
              <a:rPr lang="en-IN" dirty="0" smtClean="0"/>
              <a:t>Distribution of sponsorship worth </a:t>
            </a:r>
            <a:r>
              <a:rPr lang="en-IN" dirty="0" err="1" smtClean="0"/>
              <a:t>Rs</a:t>
            </a:r>
            <a:r>
              <a:rPr lang="en-IN" dirty="0" smtClean="0"/>
              <a:t>. 22,500 took place to 21 students</a:t>
            </a:r>
          </a:p>
          <a:p>
            <a:r>
              <a:rPr lang="en-IN" dirty="0" smtClean="0"/>
              <a:t>Initially total fee and other expenses for first 6 months of academic year 2016-2017 has been paid to the needy students’ parents</a:t>
            </a:r>
          </a:p>
          <a:p>
            <a:r>
              <a:rPr lang="en-IN" dirty="0" smtClean="0"/>
              <a:t>Next instalment will be paid in Oct 2016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>
                <a:latin typeface="Harrington" pitchFamily="82" charset="0"/>
              </a:rPr>
              <a:t>CORPORATE </a:t>
            </a:r>
            <a:r>
              <a:rPr lang="en-IN" sz="4000" dirty="0" smtClean="0">
                <a:latin typeface="Harrington" pitchFamily="82" charset="0"/>
              </a:rPr>
              <a:t>SPONSORSHIP BY TML </a:t>
            </a:r>
            <a:r>
              <a:rPr lang="en-IN" sz="4000" dirty="0">
                <a:latin typeface="Harrington" pitchFamily="82" charset="0"/>
              </a:rPr>
              <a:t>DRIVELINES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 smtClean="0">
                <a:latin typeface="Harrington" pitchFamily="82" charset="0"/>
              </a:rPr>
              <a:t>LIST OF BENEFICIARIES</a:t>
            </a:r>
            <a:endParaRPr lang="en-IN" sz="4000" dirty="0">
              <a:latin typeface="Harringto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494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439248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061"/>
            <a:ext cx="3984440" cy="2493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7"/>
            <a:ext cx="4302224" cy="288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7"/>
            <a:ext cx="3984440" cy="288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Harrington" pitchFamily="82" charset="0"/>
              </a:rPr>
              <a:t>THE TELCO FAMILY</a:t>
            </a:r>
            <a:endParaRPr lang="en-IN" dirty="0">
              <a:latin typeface="Harringto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8" y="1072187"/>
            <a:ext cx="8154885" cy="458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75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PowerPoint Presentation</vt:lpstr>
      <vt:lpstr>                  ANOTHER MILESTONE  A NEW BEGINNING  </vt:lpstr>
      <vt:lpstr>CORPORATE SPONSORSHIP BY TML DRIVELINES</vt:lpstr>
      <vt:lpstr>LIST OF BENEFICIARIES</vt:lpstr>
      <vt:lpstr>PowerPoint Presentation</vt:lpstr>
      <vt:lpstr>THE TELCO FAMILY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Shivendra Srivastava</cp:lastModifiedBy>
  <cp:revision>26</cp:revision>
  <dcterms:created xsi:type="dcterms:W3CDTF">2015-07-02T11:31:14Z</dcterms:created>
  <dcterms:modified xsi:type="dcterms:W3CDTF">2016-04-04T08:46:58Z</dcterms:modified>
</cp:coreProperties>
</file>